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7665-BC5D-49BD-AA81-2FB05EF4F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72C49-C49D-49A4-AEE3-1BEB489D8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AA289-29FD-455B-95B7-FAF46EF64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3F850-89F9-4CEE-A5D1-06287548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36930-B339-4F08-8D1F-C54D6C869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4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D705-6E45-44E4-8137-B8C2542A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466A8-64A8-41A6-B2DD-894756D7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94223-F310-4F8A-86A8-DCB82DCF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B395D-7DA4-436B-9419-71396F199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35375-55FA-40AD-9A64-F0AE0080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9B6E96-D79A-4824-88E1-FCCC110FE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EC1AA-4BE0-4AF5-9578-95D973160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20653-8AE8-40DD-8DED-1FCF0DE2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CD793-31B5-4064-A979-704E8783B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87F56-09E0-41A2-A1B6-FA9804CB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713F-6478-40C2-8BEC-B9DCC5C6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8F00C-32F5-4707-9E52-DFADD3C54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7CD5E-5ECF-4469-8452-BB63976BE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8A45F-F512-4B13-97B7-1CC92E29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30E9F-1DE6-4C54-81EB-922499053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9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DF4B-ED07-47F7-A073-FBC75BAD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35F53-E03E-4D01-86E6-FE8C0D82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D8A5F-A849-49D5-A8E0-6CF8E712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1CFD2-F86F-4B14-80B9-FB49097A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C9B1E-91A3-49AD-BF82-5ECDD945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21C6-9B0C-4B21-8C2A-828540A2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A488A-3723-40C2-A0D9-1F20A017F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80B6B-1FD3-43C3-96D9-CCD78542F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29A9D-5558-41F6-85D6-915E21CE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FC61C-781B-4EB1-BC83-E5CC369B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74254-F019-40B2-91C3-72653F0F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6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2928-D53E-45ED-8AD0-046ED3FD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77F62-60BD-454C-8B31-FB5DCC4E3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80E2A-648F-4097-BB08-DF61B27ED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7C7AD3-2634-4B49-93A6-59B9E0A76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D519C-AE96-4837-9A1C-FBC94DE29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31B71-151A-44F4-8FB4-1908FE737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966E8B-40B3-40DB-9E37-9549A9CD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2BFA01-8E4E-4096-9D6F-6EDE4EEF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3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6571-B2C5-442F-9A20-AF5AC06A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51CC09-7A29-48BC-A078-75D12DEA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05D7C-DD5B-4FC2-84E5-068953DE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35752-135E-4803-8CA6-6F7D53C5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F44428-FBA0-4558-AF5A-3D000DCF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AEEF-277A-4B34-9F10-B5C28424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39EA7-E91D-4548-B97F-A4798830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8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F323-8F67-4EA1-8F0E-0BB404DE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5AD1C-8F64-4A7D-B714-CC60A34B5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63A5-DB4F-4607-8744-173B30847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2C5F4-012E-4002-AA3D-E64CE4EA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6787F-4DA4-47D0-B714-72995099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BCAD6-26C3-4863-B956-FE569DE41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4C1C-593F-47C0-8F54-A2482507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FDC0-A6E0-4C4A-ACB4-C7FD846FC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D2EF16-6D76-486F-9A5B-E4E6F385B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626D6-1448-4926-856C-A4D54B037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46044-0C6F-4576-9726-C37F64755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54128-4F10-416D-896B-F28873BF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3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4FAC7-0972-4635-9741-4A4D8CC3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8AB83-E460-4B53-83F8-8F2AC8A28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098BD-8927-4048-97E0-97BCA748B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0CA0-700E-4FB6-8565-3E90E9E84F8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9E755-A5BB-4797-A3CC-8402BF271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6FB93-3F8E-446F-AC74-5706AA57A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314D-3691-4903-A66E-D1CD8CC47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7B364-4D7B-465A-9CCB-68678BBA5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Community Basics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8BADA-A8A4-4125-9F63-CE64F7C83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Replying to a Post</a:t>
            </a: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12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7F8696-6EF9-4875-9DFC-07160F90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Choose the post you’d like to reply to, click ‘Reply’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C86619-3A8A-4797-B36A-5ECABDEEC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38" y="2509911"/>
            <a:ext cx="10804424" cy="3997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95257D3-4356-44AF-8B0F-C5F633FBA57A}"/>
              </a:ext>
            </a:extLst>
          </p:cNvPr>
          <p:cNvSpPr/>
          <p:nvPr/>
        </p:nvSpPr>
        <p:spPr>
          <a:xfrm>
            <a:off x="9900356" y="3014133"/>
            <a:ext cx="1570306" cy="124177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8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4ADBDB9-E662-41CF-8907-A857C698F4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10" b="18172"/>
          <a:stretch/>
        </p:blipFill>
        <p:spPr>
          <a:xfrm>
            <a:off x="-1" y="10"/>
            <a:ext cx="12192001" cy="46669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6267" y="4388303"/>
            <a:ext cx="824089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F5DEE-E2B7-45BB-8145-7A52A6DCB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4551037"/>
            <a:ext cx="5021782" cy="150993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Add your response to the message body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E82F33-5201-4FA3-A4F2-C6619C487EB3}"/>
              </a:ext>
            </a:extLst>
          </p:cNvPr>
          <p:cNvSpPr/>
          <p:nvPr/>
        </p:nvSpPr>
        <p:spPr>
          <a:xfrm>
            <a:off x="304800" y="2122311"/>
            <a:ext cx="2235200" cy="4854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4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B10B13-22FA-4500-9126-142B76CD6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71" y="335604"/>
            <a:ext cx="10893346" cy="596341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A2F7A9-1BEF-4FF5-B4AD-81F14641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792" y="651752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 upload an attachment, click ‘Upload file’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CC34C7-DA15-4944-A56E-16986DC7AA42}"/>
              </a:ext>
            </a:extLst>
          </p:cNvPr>
          <p:cNvSpPr/>
          <p:nvPr/>
        </p:nvSpPr>
        <p:spPr>
          <a:xfrm>
            <a:off x="10363200" y="5170311"/>
            <a:ext cx="1167429" cy="6547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6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E2BC-83BE-41D7-B4EB-C3CD0950D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4028460"/>
          </a:xfrm>
        </p:spPr>
        <p:txBody>
          <a:bodyPr>
            <a:normAutofit/>
          </a:bodyPr>
          <a:lstStyle/>
          <a:p>
            <a:r>
              <a:rPr lang="en-US" dirty="0"/>
              <a:t>Drag and drop or copy and paste your attachment.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690CBF-B5CC-43A1-A708-F5059174B0D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648931" y="6223819"/>
            <a:ext cx="3651466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EB6E9A-A303-481B-A27A-F6E6D51258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3" r="16154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6336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B4A882-DE88-47EE-BDD3-B6CA4AB3EC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4" b="91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44F58C-307E-4E97-87E3-94C997672F86}"/>
              </a:ext>
            </a:extLst>
          </p:cNvPr>
          <p:cNvSpPr/>
          <p:nvPr/>
        </p:nvSpPr>
        <p:spPr>
          <a:xfrm>
            <a:off x="9764889" y="6039556"/>
            <a:ext cx="1636889" cy="81843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9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51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C1B052-5EA6-4B8B-879D-3D316F37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When your attachment has been successfully attached, your post screen should look like this: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1C0CA8-30BD-49B7-92FE-E015186B46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1"/>
          <a:stretch/>
        </p:blipFill>
        <p:spPr>
          <a:xfrm>
            <a:off x="680936" y="527097"/>
            <a:ext cx="7782127" cy="55040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4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4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9DB4E-BA62-4688-B168-B36A4AF9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Click ‘Send’ to post your reply.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8FB6F5-00D5-42C2-94A7-E6E18CD13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799BBF-A552-478C-8453-8B6E7F26717C}"/>
              </a:ext>
            </a:extLst>
          </p:cNvPr>
          <p:cNvSpPr/>
          <p:nvPr/>
        </p:nvSpPr>
        <p:spPr>
          <a:xfrm>
            <a:off x="7620000" y="5294489"/>
            <a:ext cx="519473" cy="45638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4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Community Basics</vt:lpstr>
      <vt:lpstr>Choose the post you’d like to reply to, click ‘Reply’</vt:lpstr>
      <vt:lpstr>Add your response to the message body</vt:lpstr>
      <vt:lpstr>To upload an attachment, click ‘Upload file’</vt:lpstr>
      <vt:lpstr>Drag and drop or copy and paste your attachment.</vt:lpstr>
      <vt:lpstr>PowerPoint Presentation</vt:lpstr>
      <vt:lpstr>When your attachment has been successfully attached, your post screen should look like this:</vt:lpstr>
      <vt:lpstr>Click ‘Send’ to post your reply.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Basics</dc:title>
  <dc:creator>Katie Null</dc:creator>
  <cp:lastModifiedBy>Katie Null</cp:lastModifiedBy>
  <cp:revision>4</cp:revision>
  <dcterms:created xsi:type="dcterms:W3CDTF">2019-08-20T19:35:19Z</dcterms:created>
  <dcterms:modified xsi:type="dcterms:W3CDTF">2019-08-22T14:59:18Z</dcterms:modified>
</cp:coreProperties>
</file>